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7" r:id="rId1"/>
  </p:sldMasterIdLst>
  <p:notesMasterIdLst>
    <p:notesMasterId r:id="rId12"/>
  </p:notesMasterIdLst>
  <p:handoutMasterIdLst>
    <p:handoutMasterId r:id="rId13"/>
  </p:handoutMasterIdLst>
  <p:sldIdLst>
    <p:sldId id="256" r:id="rId2"/>
    <p:sldId id="370" r:id="rId3"/>
    <p:sldId id="378" r:id="rId4"/>
    <p:sldId id="379" r:id="rId5"/>
    <p:sldId id="380" r:id="rId6"/>
    <p:sldId id="381" r:id="rId7"/>
    <p:sldId id="382" r:id="rId8"/>
    <p:sldId id="383" r:id="rId9"/>
    <p:sldId id="384" r:id="rId10"/>
    <p:sldId id="38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8F8"/>
    <a:srgbClr val="E8E8E8"/>
    <a:srgbClr val="FFFFFF"/>
    <a:srgbClr val="000000"/>
    <a:srgbClr val="FF979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57" autoAdjust="0"/>
    <p:restoredTop sz="94660"/>
  </p:normalViewPr>
  <p:slideViewPr>
    <p:cSldViewPr>
      <p:cViewPr varScale="1">
        <p:scale>
          <a:sx n="42" d="100"/>
          <a:sy n="42" d="100"/>
        </p:scale>
        <p:origin x="-10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36" d="100"/>
          <a:sy n="36" d="100"/>
        </p:scale>
        <p:origin x="-1470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88B01E-B4CD-4541-B151-9F6F23B47065}" type="datetimeFigureOut">
              <a:rPr lang="en-US" smtClean="0"/>
              <a:pPr/>
              <a:t>11/7/2010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0D4F39-BDDA-49E8-B8E6-B6B84D3BDC7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69F975-E478-4431-A881-C59B65008811}" type="datetimeFigureOut">
              <a:rPr lang="en-US" smtClean="0"/>
              <a:pPr/>
              <a:t>11/7/2010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677DE9-3AB6-4289-AF39-E63737579A9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7DE9-3AB6-4289-AF39-E63737579A9C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7DE9-3AB6-4289-AF39-E63737579A9C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7DE9-3AB6-4289-AF39-E63737579A9C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7DE9-3AB6-4289-AF39-E63737579A9C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7DE9-3AB6-4289-AF39-E63737579A9C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7DE9-3AB6-4289-AF39-E63737579A9C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7DE9-3AB6-4289-AF39-E63737579A9C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7DE9-3AB6-4289-AF39-E63737579A9C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7DE9-3AB6-4289-AF39-E63737579A9C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7DE9-3AB6-4289-AF39-E63737579A9C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B7293-8527-44D5-8EBE-D518D587F9EF}" type="datetimeFigureOut">
              <a:rPr lang="en-US" smtClean="0"/>
              <a:pPr/>
              <a:t>11/7/2010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60CF-36BD-4534-8ED5-8601DFA1E9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Isosceles Triangle 10"/>
          <p:cNvSpPr/>
          <p:nvPr userDrawn="1"/>
        </p:nvSpPr>
        <p:spPr>
          <a:xfrm flipV="1">
            <a:off x="0" y="-1"/>
            <a:ext cx="2514600" cy="685800"/>
          </a:xfrm>
          <a:prstGeom prst="triangle">
            <a:avLst>
              <a:gd name="adj" fmla="val 0"/>
            </a:avLst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/>
          <p:cNvSpPr/>
          <p:nvPr userDrawn="1"/>
        </p:nvSpPr>
        <p:spPr>
          <a:xfrm flipV="1">
            <a:off x="6629400" y="-1"/>
            <a:ext cx="2514600" cy="685800"/>
          </a:xfrm>
          <a:prstGeom prst="triangle">
            <a:avLst>
              <a:gd name="adj" fmla="val 100000"/>
            </a:avLst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/>
          <p:cNvSpPr/>
          <p:nvPr userDrawn="1"/>
        </p:nvSpPr>
        <p:spPr>
          <a:xfrm flipV="1">
            <a:off x="0" y="-5"/>
            <a:ext cx="2667000" cy="762004"/>
          </a:xfrm>
          <a:prstGeom prst="triangle">
            <a:avLst>
              <a:gd name="adj" fmla="val 0"/>
            </a:avLst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/>
          <p:cNvSpPr/>
          <p:nvPr userDrawn="1"/>
        </p:nvSpPr>
        <p:spPr>
          <a:xfrm flipV="1">
            <a:off x="6553200" y="-5"/>
            <a:ext cx="2590800" cy="762004"/>
          </a:xfrm>
          <a:prstGeom prst="triangle">
            <a:avLst>
              <a:gd name="adj" fmla="val 100000"/>
            </a:avLst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B7293-8527-44D5-8EBE-D518D587F9EF}" type="datetimeFigureOut">
              <a:rPr lang="en-US" smtClean="0"/>
              <a:pPr/>
              <a:t>11/7/2010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60CF-36BD-4534-8ED5-8601DFA1E9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B7293-8527-44D5-8EBE-D518D587F9EF}" type="datetimeFigureOut">
              <a:rPr lang="en-US" smtClean="0"/>
              <a:pPr/>
              <a:t>11/7/2010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60CF-36BD-4534-8ED5-8601DFA1E9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Isosceles Triangle 9"/>
          <p:cNvSpPr/>
          <p:nvPr userDrawn="1"/>
        </p:nvSpPr>
        <p:spPr>
          <a:xfrm flipV="1">
            <a:off x="0" y="-1"/>
            <a:ext cx="2514600" cy="685800"/>
          </a:xfrm>
          <a:prstGeom prst="triangle">
            <a:avLst>
              <a:gd name="adj" fmla="val 0"/>
            </a:avLst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/>
          <p:cNvSpPr/>
          <p:nvPr userDrawn="1"/>
        </p:nvSpPr>
        <p:spPr>
          <a:xfrm flipV="1">
            <a:off x="6629400" y="-1"/>
            <a:ext cx="2514600" cy="685800"/>
          </a:xfrm>
          <a:prstGeom prst="triangle">
            <a:avLst>
              <a:gd name="adj" fmla="val 100000"/>
            </a:avLst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B7293-8527-44D5-8EBE-D518D587F9EF}" type="datetimeFigureOut">
              <a:rPr lang="en-US" smtClean="0"/>
              <a:pPr/>
              <a:t>11/7/2010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60CF-36BD-4534-8ED5-8601DFA1E9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Isosceles Triangle 6"/>
          <p:cNvSpPr/>
          <p:nvPr userDrawn="1"/>
        </p:nvSpPr>
        <p:spPr>
          <a:xfrm flipV="1">
            <a:off x="0" y="-5"/>
            <a:ext cx="2667000" cy="762004"/>
          </a:xfrm>
          <a:prstGeom prst="triangle">
            <a:avLst>
              <a:gd name="adj" fmla="val 0"/>
            </a:avLst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/>
          <p:cNvSpPr/>
          <p:nvPr userDrawn="1"/>
        </p:nvSpPr>
        <p:spPr>
          <a:xfrm flipV="1">
            <a:off x="6553200" y="-5"/>
            <a:ext cx="2590800" cy="762004"/>
          </a:xfrm>
          <a:prstGeom prst="triangle">
            <a:avLst>
              <a:gd name="adj" fmla="val 100000"/>
            </a:avLst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B7293-8527-44D5-8EBE-D518D587F9EF}" type="datetimeFigureOut">
              <a:rPr lang="en-US" smtClean="0"/>
              <a:pPr/>
              <a:t>11/7/2010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60CF-36BD-4534-8ED5-8601DFA1E9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Isosceles Triangle 9"/>
          <p:cNvSpPr/>
          <p:nvPr userDrawn="1"/>
        </p:nvSpPr>
        <p:spPr>
          <a:xfrm flipV="1">
            <a:off x="0" y="-1"/>
            <a:ext cx="2514600" cy="685800"/>
          </a:xfrm>
          <a:prstGeom prst="triangle">
            <a:avLst>
              <a:gd name="adj" fmla="val 0"/>
            </a:avLst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/>
          <p:cNvSpPr/>
          <p:nvPr userDrawn="1"/>
        </p:nvSpPr>
        <p:spPr>
          <a:xfrm flipV="1">
            <a:off x="6629400" y="-1"/>
            <a:ext cx="2514600" cy="685800"/>
          </a:xfrm>
          <a:prstGeom prst="triangle">
            <a:avLst>
              <a:gd name="adj" fmla="val 100000"/>
            </a:avLst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/>
          <p:cNvSpPr/>
          <p:nvPr userDrawn="1"/>
        </p:nvSpPr>
        <p:spPr>
          <a:xfrm flipV="1">
            <a:off x="0" y="-5"/>
            <a:ext cx="2667000" cy="762004"/>
          </a:xfrm>
          <a:prstGeom prst="triangle">
            <a:avLst>
              <a:gd name="adj" fmla="val 0"/>
            </a:avLst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/>
          <p:cNvSpPr/>
          <p:nvPr userDrawn="1"/>
        </p:nvSpPr>
        <p:spPr>
          <a:xfrm flipV="1">
            <a:off x="6553200" y="-5"/>
            <a:ext cx="2590800" cy="762004"/>
          </a:xfrm>
          <a:prstGeom prst="triangle">
            <a:avLst>
              <a:gd name="adj" fmla="val 100000"/>
            </a:avLst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B7293-8527-44D5-8EBE-D518D587F9EF}" type="datetimeFigureOut">
              <a:rPr lang="en-US" smtClean="0"/>
              <a:pPr/>
              <a:t>11/7/2010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60CF-36BD-4534-8ED5-8601DFA1E9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Isosceles Triangle 7"/>
          <p:cNvSpPr/>
          <p:nvPr userDrawn="1"/>
        </p:nvSpPr>
        <p:spPr>
          <a:xfrm flipV="1">
            <a:off x="0" y="-5"/>
            <a:ext cx="2667000" cy="762004"/>
          </a:xfrm>
          <a:prstGeom prst="triangle">
            <a:avLst>
              <a:gd name="adj" fmla="val 0"/>
            </a:avLst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Isosceles Triangle 8"/>
          <p:cNvSpPr/>
          <p:nvPr userDrawn="1"/>
        </p:nvSpPr>
        <p:spPr>
          <a:xfrm flipV="1">
            <a:off x="6553200" y="-5"/>
            <a:ext cx="2590800" cy="762004"/>
          </a:xfrm>
          <a:prstGeom prst="triangle">
            <a:avLst>
              <a:gd name="adj" fmla="val 100000"/>
            </a:avLst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B7293-8527-44D5-8EBE-D518D587F9EF}" type="datetimeFigureOut">
              <a:rPr lang="en-US" smtClean="0"/>
              <a:pPr/>
              <a:t>11/7/2010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60CF-36BD-4534-8ED5-8601DFA1E9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Isosceles Triangle 9"/>
          <p:cNvSpPr/>
          <p:nvPr userDrawn="1"/>
        </p:nvSpPr>
        <p:spPr>
          <a:xfrm flipV="1">
            <a:off x="0" y="-1"/>
            <a:ext cx="2514600" cy="685800"/>
          </a:xfrm>
          <a:prstGeom prst="triangle">
            <a:avLst>
              <a:gd name="adj" fmla="val 0"/>
            </a:avLst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/>
          <p:cNvSpPr/>
          <p:nvPr userDrawn="1"/>
        </p:nvSpPr>
        <p:spPr>
          <a:xfrm flipV="1">
            <a:off x="6629400" y="-1"/>
            <a:ext cx="2514600" cy="685800"/>
          </a:xfrm>
          <a:prstGeom prst="triangle">
            <a:avLst>
              <a:gd name="adj" fmla="val 100000"/>
            </a:avLst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/>
          <p:cNvSpPr/>
          <p:nvPr userDrawn="1"/>
        </p:nvSpPr>
        <p:spPr>
          <a:xfrm flipV="1">
            <a:off x="0" y="-5"/>
            <a:ext cx="2667000" cy="762004"/>
          </a:xfrm>
          <a:prstGeom prst="triangle">
            <a:avLst>
              <a:gd name="adj" fmla="val 0"/>
            </a:avLst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/>
          <p:cNvSpPr/>
          <p:nvPr userDrawn="1"/>
        </p:nvSpPr>
        <p:spPr>
          <a:xfrm flipV="1">
            <a:off x="6553200" y="-5"/>
            <a:ext cx="2590800" cy="762004"/>
          </a:xfrm>
          <a:prstGeom prst="triangle">
            <a:avLst>
              <a:gd name="adj" fmla="val 100000"/>
            </a:avLst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B7293-8527-44D5-8EBE-D518D587F9EF}" type="datetimeFigureOut">
              <a:rPr lang="en-US" smtClean="0"/>
              <a:pPr/>
              <a:t>11/7/2010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60CF-36BD-4534-8ED5-8601DFA1E9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B7293-8527-44D5-8EBE-D518D587F9EF}" type="datetimeFigureOut">
              <a:rPr lang="en-US" smtClean="0"/>
              <a:pPr/>
              <a:t>11/7/2010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60CF-36BD-4534-8ED5-8601DFA1E9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Isosceles Triangle 4"/>
          <p:cNvSpPr/>
          <p:nvPr userDrawn="1"/>
        </p:nvSpPr>
        <p:spPr>
          <a:xfrm flipV="1">
            <a:off x="0" y="-1"/>
            <a:ext cx="2514600" cy="685800"/>
          </a:xfrm>
          <a:prstGeom prst="triangle">
            <a:avLst>
              <a:gd name="adj" fmla="val 0"/>
            </a:avLst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 userDrawn="1"/>
        </p:nvSpPr>
        <p:spPr>
          <a:xfrm flipV="1">
            <a:off x="6629400" y="-1"/>
            <a:ext cx="2514600" cy="685800"/>
          </a:xfrm>
          <a:prstGeom prst="triangle">
            <a:avLst>
              <a:gd name="adj" fmla="val 100000"/>
            </a:avLst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B7293-8527-44D5-8EBE-D518D587F9EF}" type="datetimeFigureOut">
              <a:rPr lang="en-US" smtClean="0"/>
              <a:pPr/>
              <a:t>11/7/2010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60CF-36BD-4534-8ED5-8601DFA1E9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Isosceles Triangle 9"/>
          <p:cNvSpPr/>
          <p:nvPr userDrawn="1"/>
        </p:nvSpPr>
        <p:spPr>
          <a:xfrm flipV="1">
            <a:off x="0" y="-1"/>
            <a:ext cx="2514600" cy="685800"/>
          </a:xfrm>
          <a:prstGeom prst="triangle">
            <a:avLst>
              <a:gd name="adj" fmla="val 0"/>
            </a:avLst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/>
          <p:cNvSpPr/>
          <p:nvPr userDrawn="1"/>
        </p:nvSpPr>
        <p:spPr>
          <a:xfrm flipV="1">
            <a:off x="6629400" y="-1"/>
            <a:ext cx="2514600" cy="685800"/>
          </a:xfrm>
          <a:prstGeom prst="triangle">
            <a:avLst>
              <a:gd name="adj" fmla="val 100000"/>
            </a:avLst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6B9B7293-8527-44D5-8EBE-D518D587F9EF}" type="datetimeFigureOut">
              <a:rPr lang="en-US" smtClean="0"/>
              <a:pPr/>
              <a:t>11/7/2010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8AD60CF-36BD-4534-8ED5-8601DFA1E9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Isosceles Triangle 9"/>
          <p:cNvSpPr/>
          <p:nvPr userDrawn="1"/>
        </p:nvSpPr>
        <p:spPr>
          <a:xfrm flipV="1">
            <a:off x="0" y="-1"/>
            <a:ext cx="2514600" cy="685800"/>
          </a:xfrm>
          <a:prstGeom prst="triangle">
            <a:avLst>
              <a:gd name="adj" fmla="val 0"/>
            </a:avLst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/>
          <p:cNvSpPr/>
          <p:nvPr userDrawn="1"/>
        </p:nvSpPr>
        <p:spPr>
          <a:xfrm flipV="1">
            <a:off x="6629400" y="-1"/>
            <a:ext cx="2514600" cy="685800"/>
          </a:xfrm>
          <a:prstGeom prst="triangle">
            <a:avLst>
              <a:gd name="adj" fmla="val 100000"/>
            </a:avLst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C88FD7D-B2C3-477C-ACA8-B52B0FE253C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Isosceles Triangle 8"/>
          <p:cNvSpPr/>
          <p:nvPr userDrawn="1"/>
        </p:nvSpPr>
        <p:spPr>
          <a:xfrm flipV="1">
            <a:off x="0" y="-5"/>
            <a:ext cx="2667000" cy="762004"/>
          </a:xfrm>
          <a:prstGeom prst="triangle">
            <a:avLst>
              <a:gd name="adj" fmla="val 0"/>
            </a:avLst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/>
          <p:cNvSpPr/>
          <p:nvPr userDrawn="1"/>
        </p:nvSpPr>
        <p:spPr>
          <a:xfrm flipV="1">
            <a:off x="6553200" y="-5"/>
            <a:ext cx="2590800" cy="762004"/>
          </a:xfrm>
          <a:prstGeom prst="triangle">
            <a:avLst>
              <a:gd name="adj" fmla="val 100000"/>
            </a:avLst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819" r:id="rId2"/>
    <p:sldLayoutId id="2147483820" r:id="rId3"/>
    <p:sldLayoutId id="2147483821" r:id="rId4"/>
    <p:sldLayoutId id="2147483822" r:id="rId5"/>
    <p:sldLayoutId id="2147483823" r:id="rId6"/>
    <p:sldLayoutId id="2147483824" r:id="rId7"/>
    <p:sldLayoutId id="2147483825" r:id="rId8"/>
    <p:sldLayoutId id="2147483826" r:id="rId9"/>
    <p:sldLayoutId id="2147483827" r:id="rId10"/>
    <p:sldLayoutId id="2147483828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143000"/>
            <a:ext cx="9144000" cy="2590800"/>
          </a:xfrm>
        </p:spPr>
        <p:txBody>
          <a:bodyPr>
            <a:normAutofit/>
          </a:bodyPr>
          <a:lstStyle/>
          <a:p>
            <a:pPr algn="ctr"/>
            <a:r>
              <a:rPr lang="en-US" sz="7300" b="1" cap="none" dirty="0" smtClean="0">
                <a:solidFill>
                  <a:schemeClr val="tx1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  <a:latin typeface="Blue Highway" pitchFamily="2" charset="0"/>
              </a:rPr>
              <a:t>Love:</a:t>
            </a:r>
            <a:br>
              <a:rPr lang="en-US" sz="7300" b="1" cap="none" dirty="0" smtClean="0">
                <a:solidFill>
                  <a:schemeClr val="tx1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  <a:latin typeface="Blue Highway" pitchFamily="2" charset="0"/>
              </a:rPr>
            </a:br>
            <a:r>
              <a:rPr lang="en-US" sz="7300" dirty="0" smtClean="0">
                <a:solidFill>
                  <a:schemeClr val="tx1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  <a:latin typeface="Blue Highway" pitchFamily="2" charset="0"/>
              </a:rPr>
              <a:t>Motivation</a:t>
            </a:r>
            <a:endParaRPr lang="en-US" sz="6000" b="1" cap="none" dirty="0">
              <a:solidFill>
                <a:schemeClr val="tx1"/>
              </a:solidFill>
              <a:effectLst>
                <a:outerShdw blurRad="50800" dist="76200" dir="2700000" algn="tl" rotWithShape="0">
                  <a:prstClr val="black">
                    <a:alpha val="40000"/>
                  </a:prstClr>
                </a:outerShdw>
              </a:effectLst>
              <a:latin typeface="Blue Highway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5257800"/>
            <a:ext cx="9144000" cy="1446550"/>
          </a:xfrm>
          <a:prstGeom prst="rect">
            <a:avLst/>
          </a:prstGeom>
          <a:noFill/>
          <a:effectLst>
            <a:outerShdw blurRad="50800" dist="38100" dir="2700000" algn="tl" rotWithShape="0">
              <a:schemeClr val="bg1">
                <a:lumMod val="95000"/>
                <a:lumOff val="5000"/>
                <a:alpha val="40000"/>
              </a:scheme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3200" b="1" i="1" spc="2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	THE  PHBF  STORY</a:t>
            </a:r>
            <a:r>
              <a:rPr lang="en-US" sz="4000" b="1" spc="6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:   </a:t>
            </a:r>
            <a:endParaRPr lang="en-US" sz="3200" b="1" spc="600" dirty="0" smtClean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r>
              <a:rPr lang="en-US" sz="2400" b="1" i="1" spc="6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		 Who We Are &amp;</a:t>
            </a:r>
          </a:p>
          <a:p>
            <a:r>
              <a:rPr lang="en-US" sz="2400" b="1" i="1" spc="6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			  What We’re About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8861425" algn="r"/>
              </a:tabLst>
            </a:pPr>
            <a:r>
              <a:rPr lang="en-US" b="1" dirty="0" smtClean="0">
                <a:solidFill>
                  <a:schemeClr val="bg2">
                    <a:lumMod val="50000"/>
                  </a:schemeClr>
                </a:solidFill>
              </a:rPr>
              <a:t>Who We Are &amp; What We’re About	           LOVE</a:t>
            </a:r>
            <a:endParaRPr lang="en-US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93003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Abyssinica SIL" pitchFamily="2" charset="0"/>
              </a:rPr>
              <a:t>How can we love like this?</a:t>
            </a:r>
            <a:endParaRPr lang="en-US" sz="4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1800" y="2209800"/>
            <a:ext cx="153798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Content Placeholder 6"/>
          <p:cNvSpPr txBox="1">
            <a:spLocks/>
          </p:cNvSpPr>
          <p:nvPr/>
        </p:nvSpPr>
        <p:spPr>
          <a:xfrm>
            <a:off x="609600" y="2743200"/>
            <a:ext cx="8001000" cy="3581400"/>
          </a:xfrm>
          <a:prstGeom prst="rect">
            <a:avLst/>
          </a:prstGeom>
          <a:solidFill>
            <a:srgbClr val="FFFFFF">
              <a:alpha val="10000"/>
            </a:srgbClr>
          </a:solidFill>
          <a:effectLst>
            <a:softEdge rad="127000"/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274320" rIns="274320"/>
          <a:lstStyle/>
          <a:p>
            <a:pPr indent="19050"/>
            <a:endParaRPr lang="en-US" sz="1000" b="1" i="1" dirty="0" smtClean="0">
              <a:solidFill>
                <a:schemeClr val="tx1"/>
              </a:solidFill>
            </a:endParaRPr>
          </a:p>
          <a:p>
            <a:pPr indent="19050"/>
            <a:r>
              <a:rPr lang="en-US" sz="2400" dirty="0" smtClean="0"/>
              <a:t>When my mind is fixed on the gospel, I have </a:t>
            </a:r>
            <a:endParaRPr lang="en-US" sz="2400" dirty="0" smtClean="0"/>
          </a:p>
          <a:p>
            <a:pPr indent="19050"/>
            <a:r>
              <a:rPr lang="en-US" sz="2400" dirty="0" smtClean="0"/>
              <a:t>ample </a:t>
            </a:r>
            <a:r>
              <a:rPr lang="en-US" sz="2400" dirty="0" smtClean="0"/>
              <a:t>stimulation to show God’s love to other </a:t>
            </a:r>
            <a:endParaRPr lang="en-US" sz="2400" dirty="0" smtClean="0"/>
          </a:p>
          <a:p>
            <a:pPr indent="19050"/>
            <a:r>
              <a:rPr lang="en-US" sz="2400" dirty="0" smtClean="0"/>
              <a:t>people</a:t>
            </a:r>
            <a:r>
              <a:rPr lang="en-US" sz="2400" dirty="0" smtClean="0"/>
              <a:t>. For I am always willing to show love to </a:t>
            </a:r>
            <a:endParaRPr lang="en-US" sz="2400" dirty="0" smtClean="0"/>
          </a:p>
          <a:p>
            <a:pPr indent="19050"/>
            <a:r>
              <a:rPr lang="en-US" sz="2400" dirty="0" smtClean="0"/>
              <a:t>others </a:t>
            </a:r>
            <a:r>
              <a:rPr lang="en-US" sz="2400" dirty="0" smtClean="0"/>
              <a:t>when I am freshly mindful of the love </a:t>
            </a:r>
            <a:endParaRPr lang="en-US" sz="2400" dirty="0" smtClean="0"/>
          </a:p>
          <a:p>
            <a:pPr indent="19050"/>
            <a:r>
              <a:rPr lang="en-US" sz="2400" dirty="0" smtClean="0"/>
              <a:t>that </a:t>
            </a:r>
            <a:r>
              <a:rPr lang="en-US" sz="2400" dirty="0" smtClean="0"/>
              <a:t>God has shown me.</a:t>
            </a:r>
            <a:endParaRPr lang="en-US" sz="2000" dirty="0" smtClean="0"/>
          </a:p>
          <a:p>
            <a:pPr indent="19050" algn="r"/>
            <a:r>
              <a:rPr lang="en-US" sz="2000" dirty="0" smtClean="0"/>
              <a:t>~ </a:t>
            </a:r>
            <a:r>
              <a:rPr lang="en-US" sz="2000" dirty="0" smtClean="0"/>
              <a:t>Milton Vincent, </a:t>
            </a:r>
            <a:r>
              <a:rPr lang="en-US" sz="2000" i="1" dirty="0" smtClean="0"/>
              <a:t>A Gospel Primer for Christians</a:t>
            </a:r>
            <a:endParaRPr lang="en-US" sz="2000" dirty="0" smtClean="0">
              <a:solidFill>
                <a:schemeClr val="tx1"/>
              </a:solidFill>
              <a:latin typeface="Abyssinica SIL" pitchFamily="2" charset="0"/>
            </a:endParaRP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8861425" algn="r"/>
              </a:tabLst>
            </a:pPr>
            <a:r>
              <a:rPr lang="en-US" b="1" dirty="0" smtClean="0">
                <a:solidFill>
                  <a:schemeClr val="bg2">
                    <a:lumMod val="50000"/>
                  </a:schemeClr>
                </a:solidFill>
              </a:rPr>
              <a:t>Who We Are &amp; What We’re About	           LOVE</a:t>
            </a:r>
            <a:endParaRPr lang="en-US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Abyssinica SIL" pitchFamily="2" charset="0"/>
              </a:rPr>
              <a:t>Love's Necessity</a:t>
            </a:r>
            <a:endParaRPr lang="en-US" sz="5400" dirty="0"/>
          </a:p>
        </p:txBody>
      </p:sp>
      <p:sp>
        <p:nvSpPr>
          <p:cNvPr id="6" name="Content Placeholder 6"/>
          <p:cNvSpPr txBox="1">
            <a:spLocks/>
          </p:cNvSpPr>
          <p:nvPr/>
        </p:nvSpPr>
        <p:spPr>
          <a:xfrm>
            <a:off x="0" y="2133600"/>
            <a:ext cx="9144000" cy="3581400"/>
          </a:xfrm>
          <a:prstGeom prst="rect">
            <a:avLst/>
          </a:prstGeom>
          <a:solidFill>
            <a:srgbClr val="FFFFFF">
              <a:alpha val="10000"/>
            </a:srgbClr>
          </a:solidFill>
          <a:effectLst>
            <a:softEdge rad="127000"/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274320" rIns="274320"/>
          <a:lstStyle/>
          <a:p>
            <a:pPr marL="1663700" lvl="2" indent="-742950">
              <a:buClr>
                <a:srgbClr val="FFFFFF"/>
              </a:buClr>
              <a:buSzPct val="80000"/>
            </a:pPr>
            <a:r>
              <a:rPr lang="en-US" sz="2400" dirty="0" smtClean="0">
                <a:solidFill>
                  <a:prstClr val="black"/>
                </a:solidFill>
                <a:latin typeface="Abyssinica SIL" pitchFamily="2" charset="0"/>
              </a:rPr>
              <a:t>Worthless without love:</a:t>
            </a:r>
          </a:p>
          <a:p>
            <a:pPr marL="1663700" lvl="2" indent="-285750">
              <a:spcBef>
                <a:spcPts val="1200"/>
              </a:spcBef>
              <a:buClr>
                <a:prstClr val="black"/>
              </a:buClr>
              <a:buSzPct val="80000"/>
              <a:buFont typeface="Arial" pitchFamily="34" charset="0"/>
              <a:buChar char="•"/>
            </a:pPr>
            <a:r>
              <a:rPr lang="en-US" sz="2800" dirty="0" smtClean="0">
                <a:solidFill>
                  <a:prstClr val="black"/>
                </a:solidFill>
                <a:latin typeface="Abyssinica SIL" pitchFamily="2" charset="0"/>
              </a:rPr>
              <a:t>Tongues </a:t>
            </a:r>
          </a:p>
          <a:p>
            <a:pPr marL="1663700" lvl="2" indent="-285750">
              <a:spcBef>
                <a:spcPts val="1200"/>
              </a:spcBef>
              <a:buClr>
                <a:prstClr val="black"/>
              </a:buClr>
              <a:buSzPct val="80000"/>
              <a:buFont typeface="Arial" pitchFamily="34" charset="0"/>
              <a:buChar char="•"/>
            </a:pPr>
            <a:r>
              <a:rPr lang="en-US" sz="2800" dirty="0" smtClean="0">
                <a:solidFill>
                  <a:prstClr val="black"/>
                </a:solidFill>
                <a:latin typeface="Abyssinica SIL" pitchFamily="2" charset="0"/>
              </a:rPr>
              <a:t>Prophecy</a:t>
            </a:r>
          </a:p>
          <a:p>
            <a:pPr marL="1663700" lvl="2" indent="-285750">
              <a:spcBef>
                <a:spcPts val="1200"/>
              </a:spcBef>
              <a:buClr>
                <a:prstClr val="black"/>
              </a:buClr>
              <a:buSzPct val="80000"/>
              <a:buFont typeface="Arial" pitchFamily="34" charset="0"/>
              <a:buChar char="•"/>
            </a:pPr>
            <a:r>
              <a:rPr lang="en-US" sz="2800" dirty="0" smtClean="0">
                <a:solidFill>
                  <a:prstClr val="black"/>
                </a:solidFill>
                <a:latin typeface="Abyssinica SIL" pitchFamily="2" charset="0"/>
              </a:rPr>
              <a:t>Knowledge</a:t>
            </a:r>
          </a:p>
          <a:p>
            <a:pPr marL="1663700" lvl="2" indent="-285750">
              <a:spcBef>
                <a:spcPts val="1200"/>
              </a:spcBef>
              <a:buClr>
                <a:prstClr val="black"/>
              </a:buClr>
              <a:buSzPct val="80000"/>
              <a:buFont typeface="Arial" pitchFamily="34" charset="0"/>
              <a:buChar char="•"/>
            </a:pPr>
            <a:r>
              <a:rPr lang="en-US" sz="2800" dirty="0" smtClean="0">
                <a:solidFill>
                  <a:prstClr val="black"/>
                </a:solidFill>
                <a:latin typeface="Abyssinica SIL" pitchFamily="2" charset="0"/>
              </a:rPr>
              <a:t>Faith</a:t>
            </a:r>
          </a:p>
          <a:p>
            <a:pPr marL="1663700" lvl="2" indent="-285750">
              <a:spcBef>
                <a:spcPts val="1200"/>
              </a:spcBef>
              <a:buClr>
                <a:prstClr val="black"/>
              </a:buClr>
              <a:buSzPct val="80000"/>
              <a:buFont typeface="Arial" pitchFamily="34" charset="0"/>
              <a:buChar char="•"/>
            </a:pPr>
            <a:r>
              <a:rPr lang="en-US" sz="2800" dirty="0" smtClean="0">
                <a:solidFill>
                  <a:prstClr val="black"/>
                </a:solidFill>
                <a:latin typeface="Abyssinica SIL" pitchFamily="2" charset="0"/>
              </a:rPr>
              <a:t>Giving</a:t>
            </a:r>
          </a:p>
          <a:p>
            <a:pPr marL="749300" lvl="0" indent="-285750">
              <a:spcBef>
                <a:spcPts val="1200"/>
              </a:spcBef>
              <a:buClr>
                <a:prstClr val="black"/>
              </a:buClr>
              <a:buSzPct val="80000"/>
              <a:buFont typeface="Arial" pitchFamily="34" charset="0"/>
              <a:buChar char="•"/>
            </a:pPr>
            <a:endParaRPr lang="en-US" sz="2800" dirty="0" smtClean="0">
              <a:solidFill>
                <a:prstClr val="black"/>
              </a:solidFill>
              <a:latin typeface="Abyssinica SIL" pitchFamily="2" charset="0"/>
            </a:endParaRPr>
          </a:p>
          <a:p>
            <a:pPr marL="749300" lvl="0" indent="-285750">
              <a:spcBef>
                <a:spcPts val="1200"/>
              </a:spcBef>
              <a:buClr>
                <a:prstClr val="black"/>
              </a:buClr>
              <a:buSzPct val="80000"/>
              <a:buFont typeface="Arial" pitchFamily="34" charset="0"/>
              <a:buChar char="•"/>
            </a:pPr>
            <a:endParaRPr lang="en-US" sz="2800" dirty="0" smtClean="0">
              <a:solidFill>
                <a:prstClr val="black"/>
              </a:solidFill>
              <a:latin typeface="Abyssinica SIL" pitchFamily="2" charset="0"/>
            </a:endParaRPr>
          </a:p>
          <a:p>
            <a:pPr lvl="0">
              <a:buSzPct val="85000"/>
            </a:pPr>
            <a:endParaRPr lang="en-US" sz="2400" dirty="0" smtClean="0">
              <a:solidFill>
                <a:prstClr val="black"/>
              </a:solidFill>
              <a:latin typeface="Abyssinica SIL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8861425" algn="r"/>
              </a:tabLst>
            </a:pPr>
            <a:r>
              <a:rPr lang="en-US" b="1" dirty="0" smtClean="0">
                <a:solidFill>
                  <a:schemeClr val="bg2">
                    <a:lumMod val="50000"/>
                  </a:schemeClr>
                </a:solidFill>
              </a:rPr>
              <a:t>Who We Are &amp; What We’re About	           LOVE</a:t>
            </a:r>
            <a:endParaRPr lang="en-US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Abyssinica SIL" pitchFamily="2" charset="0"/>
              </a:rPr>
              <a:t>Love's Necessity</a:t>
            </a:r>
            <a:endParaRPr lang="en-US" sz="5400" dirty="0"/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609600" y="2743200"/>
            <a:ext cx="8001000" cy="3581400"/>
          </a:xfrm>
          <a:prstGeom prst="rect">
            <a:avLst/>
          </a:prstGeom>
          <a:solidFill>
            <a:srgbClr val="FFFFFF">
              <a:alpha val="10000"/>
            </a:srgbClr>
          </a:solidFill>
          <a:effectLst>
            <a:softEdge rad="127000"/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274320" rIns="274320"/>
          <a:lstStyle/>
          <a:p>
            <a:pPr indent="19050"/>
            <a:endParaRPr lang="en-US" sz="1000" b="1" i="1" dirty="0" smtClean="0">
              <a:solidFill>
                <a:schemeClr val="tx1"/>
              </a:solidFill>
            </a:endParaRPr>
          </a:p>
          <a:p>
            <a:pPr indent="19050"/>
            <a:r>
              <a:rPr lang="en-US" sz="2400" dirty="0" smtClean="0"/>
              <a:t>It is easier to be orthodox than to be loving, </a:t>
            </a:r>
          </a:p>
          <a:p>
            <a:pPr indent="19050"/>
            <a:r>
              <a:rPr lang="en-US" sz="2400" dirty="0" smtClean="0"/>
              <a:t>and easier to be active in church work that to </a:t>
            </a:r>
          </a:p>
          <a:p>
            <a:pPr indent="19050"/>
            <a:r>
              <a:rPr lang="en-US" sz="2400" dirty="0" smtClean="0"/>
              <a:t>be loving. Yet the supreme characteristic that </a:t>
            </a:r>
          </a:p>
          <a:p>
            <a:pPr indent="19050"/>
            <a:r>
              <a:rPr lang="en-US" sz="2400" dirty="0" smtClean="0"/>
              <a:t>God demands of His people is love. In opposing </a:t>
            </a:r>
          </a:p>
          <a:p>
            <a:pPr indent="19050"/>
            <a:r>
              <a:rPr lang="en-US" sz="2400" dirty="0" smtClean="0"/>
              <a:t>that love, the enemy of the church makes some of his supreme efforts. </a:t>
            </a:r>
            <a:endParaRPr lang="en-US" sz="2000" dirty="0" smtClean="0"/>
          </a:p>
          <a:p>
            <a:pPr indent="19050" algn="r"/>
            <a:r>
              <a:rPr lang="en-US" sz="2000" dirty="0" smtClean="0"/>
              <a:t>~ John MacArthur, </a:t>
            </a:r>
            <a:r>
              <a:rPr lang="en-US" sz="2000" i="1" dirty="0" smtClean="0"/>
              <a:t>1 Corinthians</a:t>
            </a:r>
            <a:endParaRPr lang="en-US" sz="2000" dirty="0" smtClean="0">
              <a:solidFill>
                <a:schemeClr val="tx1"/>
              </a:solidFill>
              <a:latin typeface="Abyssinica SIL" pitchFamily="2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1828800"/>
            <a:ext cx="16764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8861425" algn="r"/>
              </a:tabLst>
            </a:pPr>
            <a:r>
              <a:rPr lang="en-US" b="1" dirty="0" smtClean="0">
                <a:solidFill>
                  <a:schemeClr val="bg2">
                    <a:lumMod val="50000"/>
                  </a:schemeClr>
                </a:solidFill>
              </a:rPr>
              <a:t>Who We Are &amp; What We’re About	           LOVE</a:t>
            </a:r>
            <a:endParaRPr lang="en-US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Abyssinica SIL" pitchFamily="2" charset="0"/>
              </a:rPr>
              <a:t>Love's Activity</a:t>
            </a:r>
            <a:endParaRPr lang="en-US" sz="5400" dirty="0"/>
          </a:p>
        </p:txBody>
      </p:sp>
      <p:sp>
        <p:nvSpPr>
          <p:cNvPr id="6" name="Content Placeholder 6"/>
          <p:cNvSpPr txBox="1">
            <a:spLocks/>
          </p:cNvSpPr>
          <p:nvPr/>
        </p:nvSpPr>
        <p:spPr>
          <a:xfrm>
            <a:off x="0" y="1600200"/>
            <a:ext cx="9144000" cy="4724400"/>
          </a:xfrm>
          <a:prstGeom prst="rect">
            <a:avLst/>
          </a:prstGeom>
          <a:solidFill>
            <a:srgbClr val="FFFFFF">
              <a:alpha val="10000"/>
            </a:srgbClr>
          </a:solidFill>
          <a:effectLst>
            <a:softEdge rad="127000"/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274320" rIns="274320" numCol="2"/>
          <a:lstStyle/>
          <a:p>
            <a:pPr marL="1206500" lvl="1" indent="-1206500">
              <a:buClr>
                <a:srgbClr val="FFFFFF"/>
              </a:buClr>
              <a:buSzPct val="80000"/>
            </a:pPr>
            <a:r>
              <a:rPr lang="en-US" sz="2000" dirty="0" smtClean="0">
                <a:solidFill>
                  <a:prstClr val="black"/>
                </a:solidFill>
                <a:latin typeface="Abyssinica SIL" pitchFamily="2" charset="0"/>
              </a:rPr>
              <a:t>Sixteen action verbs:</a:t>
            </a:r>
          </a:p>
          <a:p>
            <a:pPr marL="749300" indent="-285750">
              <a:spcBef>
                <a:spcPts val="1200"/>
              </a:spcBef>
              <a:buClr>
                <a:prstClr val="black"/>
              </a:buClr>
              <a:buSzPct val="80000"/>
              <a:buFont typeface="Arial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  <a:latin typeface="Abyssinica SIL" pitchFamily="2" charset="0"/>
              </a:rPr>
              <a:t>Love patients.</a:t>
            </a:r>
          </a:p>
          <a:p>
            <a:pPr marL="749300" indent="-285750">
              <a:spcBef>
                <a:spcPts val="1200"/>
              </a:spcBef>
              <a:buClr>
                <a:prstClr val="black"/>
              </a:buClr>
              <a:buSzPct val="80000"/>
              <a:buFont typeface="Arial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  <a:latin typeface="Abyssinica SIL" pitchFamily="2" charset="0"/>
              </a:rPr>
              <a:t>Love kinds.</a:t>
            </a:r>
          </a:p>
          <a:p>
            <a:pPr marL="749300" indent="-285750">
              <a:spcBef>
                <a:spcPts val="1200"/>
              </a:spcBef>
              <a:buClr>
                <a:prstClr val="black"/>
              </a:buClr>
              <a:buSzPct val="80000"/>
              <a:buFont typeface="Arial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  <a:latin typeface="Abyssinica SIL" pitchFamily="2" charset="0"/>
              </a:rPr>
              <a:t>Love envies not.</a:t>
            </a:r>
          </a:p>
          <a:p>
            <a:pPr marL="749300" indent="-285750">
              <a:spcBef>
                <a:spcPts val="1200"/>
              </a:spcBef>
              <a:buClr>
                <a:prstClr val="black"/>
              </a:buClr>
              <a:buSzPct val="80000"/>
              <a:buFont typeface="Arial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  <a:latin typeface="Abyssinica SIL" pitchFamily="2" charset="0"/>
              </a:rPr>
              <a:t>Love boasts not.</a:t>
            </a:r>
          </a:p>
          <a:p>
            <a:pPr marL="749300" indent="-285750">
              <a:spcBef>
                <a:spcPts val="1200"/>
              </a:spcBef>
              <a:buClr>
                <a:prstClr val="black"/>
              </a:buClr>
              <a:buSzPct val="80000"/>
              <a:buFont typeface="Arial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  <a:latin typeface="Abyssinica SIL" pitchFamily="2" charset="0"/>
              </a:rPr>
              <a:t>Love puffs up not.</a:t>
            </a:r>
          </a:p>
          <a:p>
            <a:pPr marL="749300" indent="-285750">
              <a:spcBef>
                <a:spcPts val="1200"/>
              </a:spcBef>
              <a:buClr>
                <a:prstClr val="black"/>
              </a:buClr>
              <a:buSzPct val="80000"/>
              <a:buFont typeface="Arial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  <a:latin typeface="Abyssinica SIL" pitchFamily="2" charset="0"/>
              </a:rPr>
              <a:t>Love acts rude not.</a:t>
            </a:r>
          </a:p>
          <a:p>
            <a:pPr marL="749300" indent="-285750">
              <a:spcBef>
                <a:spcPts val="1200"/>
              </a:spcBef>
              <a:buClr>
                <a:prstClr val="black"/>
              </a:buClr>
              <a:buSzPct val="80000"/>
              <a:buFont typeface="Arial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  <a:latin typeface="Abyssinica SIL" pitchFamily="2" charset="0"/>
              </a:rPr>
              <a:t>Love seeks its own not.</a:t>
            </a:r>
          </a:p>
          <a:p>
            <a:pPr marL="749300" indent="-285750">
              <a:spcBef>
                <a:spcPts val="1200"/>
              </a:spcBef>
              <a:buClr>
                <a:prstClr val="black"/>
              </a:buClr>
              <a:buSzPct val="80000"/>
              <a:buFont typeface="Arial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  <a:latin typeface="Abyssinica SIL" pitchFamily="2" charset="0"/>
              </a:rPr>
              <a:t>Love gets provoked not.</a:t>
            </a:r>
          </a:p>
          <a:p>
            <a:pPr marL="749300" indent="-285750">
              <a:spcBef>
                <a:spcPts val="1200"/>
              </a:spcBef>
              <a:buClr>
                <a:prstClr val="black"/>
              </a:buClr>
              <a:buSzPct val="80000"/>
              <a:buFont typeface="Arial" pitchFamily="34" charset="0"/>
              <a:buChar char="•"/>
            </a:pPr>
            <a:endParaRPr lang="en-US" sz="2400" dirty="0" smtClean="0">
              <a:solidFill>
                <a:prstClr val="black"/>
              </a:solidFill>
              <a:latin typeface="Abyssinica SIL" pitchFamily="2" charset="0"/>
            </a:endParaRPr>
          </a:p>
          <a:p>
            <a:pPr marL="749300" indent="-285750">
              <a:spcBef>
                <a:spcPts val="1200"/>
              </a:spcBef>
              <a:buClr>
                <a:prstClr val="black"/>
              </a:buClr>
              <a:buSzPct val="80000"/>
              <a:buFont typeface="Arial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  <a:latin typeface="Abyssinica SIL" pitchFamily="2" charset="0"/>
              </a:rPr>
              <a:t>Love resents not.</a:t>
            </a:r>
          </a:p>
          <a:p>
            <a:pPr marL="749300" indent="-285750">
              <a:spcBef>
                <a:spcPts val="1200"/>
              </a:spcBef>
              <a:buClr>
                <a:prstClr val="black"/>
              </a:buClr>
              <a:buSzPct val="80000"/>
              <a:buFont typeface="Arial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  <a:latin typeface="Abyssinica SIL" pitchFamily="2" charset="0"/>
              </a:rPr>
              <a:t>Love delights not in </a:t>
            </a:r>
            <a:r>
              <a:rPr lang="en-US" sz="2400" dirty="0" smtClean="0">
                <a:solidFill>
                  <a:prstClr val="black"/>
                </a:solidFill>
                <a:latin typeface="Abyssinica SIL" pitchFamily="2" charset="0"/>
              </a:rPr>
              <a:t>evil.</a:t>
            </a:r>
            <a:endParaRPr lang="en-US" sz="2400" dirty="0" smtClean="0">
              <a:solidFill>
                <a:prstClr val="black"/>
              </a:solidFill>
              <a:latin typeface="Abyssinica SIL" pitchFamily="2" charset="0"/>
            </a:endParaRPr>
          </a:p>
          <a:p>
            <a:pPr marL="749300" indent="-285750">
              <a:spcBef>
                <a:spcPts val="1200"/>
              </a:spcBef>
              <a:buClr>
                <a:prstClr val="black"/>
              </a:buClr>
              <a:buSzPct val="80000"/>
              <a:buFont typeface="Arial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  <a:latin typeface="Abyssinica SIL" pitchFamily="2" charset="0"/>
              </a:rPr>
              <a:t>Love delights in truth.</a:t>
            </a:r>
          </a:p>
          <a:p>
            <a:pPr marL="749300" indent="-285750">
              <a:spcBef>
                <a:spcPts val="1200"/>
              </a:spcBef>
              <a:buClr>
                <a:prstClr val="black"/>
              </a:buClr>
              <a:buSzPct val="80000"/>
              <a:buFont typeface="Arial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  <a:latin typeface="Abyssinica SIL" pitchFamily="2" charset="0"/>
              </a:rPr>
              <a:t>Love protects.</a:t>
            </a:r>
          </a:p>
          <a:p>
            <a:pPr marL="749300" indent="-285750">
              <a:spcBef>
                <a:spcPts val="1200"/>
              </a:spcBef>
              <a:buClr>
                <a:prstClr val="black"/>
              </a:buClr>
              <a:buSzPct val="80000"/>
              <a:buFont typeface="Arial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  <a:latin typeface="Abyssinica SIL" pitchFamily="2" charset="0"/>
              </a:rPr>
              <a:t>Love trusts.</a:t>
            </a:r>
          </a:p>
          <a:p>
            <a:pPr marL="749300" indent="-285750">
              <a:spcBef>
                <a:spcPts val="1200"/>
              </a:spcBef>
              <a:buClr>
                <a:prstClr val="black"/>
              </a:buClr>
              <a:buSzPct val="80000"/>
              <a:buFont typeface="Arial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  <a:latin typeface="Abyssinica SIL" pitchFamily="2" charset="0"/>
              </a:rPr>
              <a:t>Love </a:t>
            </a:r>
            <a:r>
              <a:rPr lang="en-US" sz="2400" dirty="0" smtClean="0">
                <a:solidFill>
                  <a:prstClr val="black"/>
                </a:solidFill>
                <a:latin typeface="Abyssinica SIL" pitchFamily="2" charset="0"/>
              </a:rPr>
              <a:t>hopes.</a:t>
            </a:r>
            <a:endParaRPr lang="en-US" sz="2400" dirty="0" smtClean="0">
              <a:solidFill>
                <a:prstClr val="black"/>
              </a:solidFill>
              <a:latin typeface="Abyssinica SIL" pitchFamily="2" charset="0"/>
            </a:endParaRPr>
          </a:p>
          <a:p>
            <a:pPr marL="749300" indent="-285750">
              <a:spcBef>
                <a:spcPts val="1200"/>
              </a:spcBef>
              <a:buClr>
                <a:prstClr val="black"/>
              </a:buClr>
              <a:buSzPct val="80000"/>
              <a:buFont typeface="Arial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  <a:latin typeface="Abyssinica SIL" pitchFamily="2" charset="0"/>
              </a:rPr>
              <a:t>Love perseveres.</a:t>
            </a:r>
          </a:p>
          <a:p>
            <a:pPr marL="749300" indent="-285750">
              <a:spcBef>
                <a:spcPts val="1200"/>
              </a:spcBef>
              <a:buClr>
                <a:prstClr val="black"/>
              </a:buClr>
              <a:buSzPct val="80000"/>
              <a:buFont typeface="Arial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  <a:latin typeface="Abyssinica SIL" pitchFamily="2" charset="0"/>
              </a:rPr>
              <a:t>Love never fails.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500"/>
                            </p:stCondLst>
                            <p:childTnLst>
                              <p:par>
                                <p:cTn id="3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500"/>
                            </p:stCondLst>
                            <p:childTnLst>
                              <p:par>
                                <p:cTn id="3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500"/>
                            </p:stCondLst>
                            <p:childTnLst>
                              <p:par>
                                <p:cTn id="3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7500"/>
                            </p:stCondLst>
                            <p:childTnLst>
                              <p:par>
                                <p:cTn id="4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8500"/>
                            </p:stCondLst>
                            <p:childTnLst>
                              <p:par>
                                <p:cTn id="47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10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9500"/>
                            </p:stCondLst>
                            <p:childTnLst>
                              <p:par>
                                <p:cTn id="5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10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500"/>
                            </p:stCondLst>
                            <p:childTnLst>
                              <p:par>
                                <p:cTn id="5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10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1500"/>
                            </p:stCondLst>
                            <p:childTnLst>
                              <p:par>
                                <p:cTn id="5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10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2500"/>
                            </p:stCondLst>
                            <p:childTnLst>
                              <p:par>
                                <p:cTn id="6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5" dur="1000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3500"/>
                            </p:stCondLst>
                            <p:childTnLst>
                              <p:par>
                                <p:cTn id="67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9" dur="1000"/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4500"/>
                            </p:stCondLst>
                            <p:childTnLst>
                              <p:par>
                                <p:cTn id="7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3" dur="1000"/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5500"/>
                            </p:stCondLst>
                            <p:childTnLst>
                              <p:par>
                                <p:cTn id="7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7" dur="1000"/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8861425" algn="r"/>
              </a:tabLst>
            </a:pPr>
            <a:r>
              <a:rPr lang="en-US" b="1" dirty="0" smtClean="0">
                <a:solidFill>
                  <a:schemeClr val="bg2">
                    <a:lumMod val="50000"/>
                  </a:schemeClr>
                </a:solidFill>
              </a:rPr>
              <a:t>Who We Are &amp; What We’re About	           LOVE</a:t>
            </a:r>
            <a:endParaRPr lang="en-US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Abyssinica SIL" pitchFamily="2" charset="0"/>
              </a:rPr>
              <a:t>Love's Fundamentals</a:t>
            </a:r>
            <a:endParaRPr lang="en-US" sz="5400" dirty="0"/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0" y="2133600"/>
            <a:ext cx="9144000" cy="3581400"/>
          </a:xfrm>
          <a:prstGeom prst="rect">
            <a:avLst/>
          </a:prstGeom>
          <a:solidFill>
            <a:srgbClr val="FFFFFF">
              <a:alpha val="10000"/>
            </a:srgbClr>
          </a:solidFill>
          <a:effectLst>
            <a:softEdge rad="127000"/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274320" rIns="274320"/>
          <a:lstStyle/>
          <a:p>
            <a:pPr marL="1663700" lvl="2" indent="-742950">
              <a:buClr>
                <a:srgbClr val="FFFFFF"/>
              </a:buClr>
              <a:buSzPct val="80000"/>
            </a:pPr>
            <a:endParaRPr lang="en-US" sz="2400" dirty="0" smtClean="0">
              <a:solidFill>
                <a:prstClr val="black"/>
              </a:solidFill>
              <a:latin typeface="Abyssinica SIL" pitchFamily="2" charset="0"/>
            </a:endParaRPr>
          </a:p>
          <a:p>
            <a:pPr marL="1892300" lvl="2" indent="-514350">
              <a:spcBef>
                <a:spcPts val="1200"/>
              </a:spcBef>
              <a:buClr>
                <a:prstClr val="black"/>
              </a:buClr>
              <a:buSzPct val="80000"/>
              <a:buFont typeface="+mj-lt"/>
              <a:buAutoNum type="arabicPeriod"/>
            </a:pPr>
            <a:r>
              <a:rPr lang="en-US" sz="2800" dirty="0" smtClean="0">
                <a:solidFill>
                  <a:prstClr val="black"/>
                </a:solidFill>
                <a:latin typeface="Abyssinica SIL" pitchFamily="2" charset="0"/>
              </a:rPr>
              <a:t>Love is patient.</a:t>
            </a:r>
          </a:p>
          <a:p>
            <a:pPr marL="1892300" lvl="2" indent="-514350">
              <a:spcBef>
                <a:spcPts val="1200"/>
              </a:spcBef>
              <a:buClr>
                <a:prstClr val="black"/>
              </a:buClr>
              <a:buSzPct val="80000"/>
              <a:buFont typeface="+mj-lt"/>
              <a:buAutoNum type="arabicPeriod"/>
            </a:pPr>
            <a:r>
              <a:rPr lang="en-US" sz="2800" dirty="0" smtClean="0">
                <a:solidFill>
                  <a:prstClr val="black"/>
                </a:solidFill>
                <a:latin typeface="Abyssinica SIL" pitchFamily="2" charset="0"/>
              </a:rPr>
              <a:t>Love is kind.</a:t>
            </a:r>
          </a:p>
          <a:p>
            <a:pPr marL="749300" lvl="0" indent="-285750">
              <a:spcBef>
                <a:spcPts val="1200"/>
              </a:spcBef>
              <a:buClr>
                <a:prstClr val="black"/>
              </a:buClr>
              <a:buSzPct val="80000"/>
              <a:buFont typeface="Arial" pitchFamily="34" charset="0"/>
              <a:buChar char="•"/>
            </a:pPr>
            <a:endParaRPr lang="en-US" sz="2800" dirty="0" smtClean="0">
              <a:solidFill>
                <a:prstClr val="black"/>
              </a:solidFill>
              <a:latin typeface="Abyssinica SIL" pitchFamily="2" charset="0"/>
            </a:endParaRPr>
          </a:p>
          <a:p>
            <a:pPr marL="749300" lvl="0" indent="-285750">
              <a:spcBef>
                <a:spcPts val="1200"/>
              </a:spcBef>
              <a:buClr>
                <a:prstClr val="black"/>
              </a:buClr>
              <a:buSzPct val="80000"/>
              <a:buFont typeface="Arial" pitchFamily="34" charset="0"/>
              <a:buChar char="•"/>
            </a:pPr>
            <a:endParaRPr lang="en-US" sz="2800" dirty="0" smtClean="0">
              <a:solidFill>
                <a:prstClr val="black"/>
              </a:solidFill>
              <a:latin typeface="Abyssinica SIL" pitchFamily="2" charset="0"/>
            </a:endParaRPr>
          </a:p>
          <a:p>
            <a:pPr lvl="0">
              <a:buSzPct val="85000"/>
            </a:pPr>
            <a:endParaRPr lang="en-US" sz="2400" dirty="0" smtClean="0">
              <a:solidFill>
                <a:prstClr val="black"/>
              </a:solidFill>
              <a:latin typeface="Abyssinica SIL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8861425" algn="r"/>
              </a:tabLst>
            </a:pPr>
            <a:r>
              <a:rPr lang="en-US" b="1" dirty="0" smtClean="0">
                <a:solidFill>
                  <a:schemeClr val="bg2">
                    <a:lumMod val="50000"/>
                  </a:schemeClr>
                </a:solidFill>
              </a:rPr>
              <a:t>Who We Are &amp; What We’re About	           LOVE</a:t>
            </a:r>
            <a:endParaRPr lang="en-US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Abyssinica SIL" pitchFamily="2" charset="0"/>
              </a:rPr>
              <a:t>Love's Denials</a:t>
            </a:r>
            <a:endParaRPr lang="en-US" sz="5400" dirty="0"/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0" y="2133600"/>
            <a:ext cx="9144000" cy="3581400"/>
          </a:xfrm>
          <a:prstGeom prst="rect">
            <a:avLst/>
          </a:prstGeom>
          <a:solidFill>
            <a:srgbClr val="FFFFFF">
              <a:alpha val="10000"/>
            </a:srgbClr>
          </a:solidFill>
          <a:effectLst>
            <a:softEdge rad="127000"/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274320" rIns="274320"/>
          <a:lstStyle/>
          <a:p>
            <a:pPr marL="1663700" lvl="2" indent="-742950">
              <a:buClr>
                <a:srgbClr val="FFFFFF"/>
              </a:buClr>
              <a:buSzPct val="80000"/>
            </a:pPr>
            <a:endParaRPr lang="en-US" sz="2400" dirty="0" smtClean="0">
              <a:solidFill>
                <a:prstClr val="black"/>
              </a:solidFill>
              <a:latin typeface="Abyssinica SIL" pitchFamily="2" charset="0"/>
            </a:endParaRPr>
          </a:p>
          <a:p>
            <a:pPr marL="1892300" lvl="2" indent="-514350">
              <a:spcBef>
                <a:spcPts val="1200"/>
              </a:spcBef>
              <a:buClr>
                <a:prstClr val="black"/>
              </a:buClr>
              <a:buSzPct val="80000"/>
              <a:buFont typeface="+mj-lt"/>
              <a:buAutoNum type="arabicPeriod"/>
            </a:pPr>
            <a:r>
              <a:rPr lang="en-US" sz="2800" dirty="0" smtClean="0">
                <a:solidFill>
                  <a:prstClr val="black"/>
                </a:solidFill>
                <a:latin typeface="Abyssinica SIL" pitchFamily="2" charset="0"/>
              </a:rPr>
              <a:t>Love does not envy.</a:t>
            </a:r>
          </a:p>
          <a:p>
            <a:pPr marL="1892300" lvl="2" indent="-514350">
              <a:spcBef>
                <a:spcPts val="1200"/>
              </a:spcBef>
              <a:buClr>
                <a:prstClr val="black"/>
              </a:buClr>
              <a:buSzPct val="80000"/>
              <a:buFont typeface="+mj-lt"/>
              <a:buAutoNum type="arabicPeriod"/>
            </a:pPr>
            <a:r>
              <a:rPr lang="en-US" sz="2800" dirty="0" smtClean="0">
                <a:solidFill>
                  <a:prstClr val="black"/>
                </a:solidFill>
                <a:latin typeface="Abyssinica SIL" pitchFamily="2" charset="0"/>
              </a:rPr>
              <a:t>Love does not boast, is not arrogant.</a:t>
            </a:r>
          </a:p>
          <a:p>
            <a:pPr marL="1892300" lvl="2" indent="-514350">
              <a:spcBef>
                <a:spcPts val="1200"/>
              </a:spcBef>
              <a:buClr>
                <a:prstClr val="black"/>
              </a:buClr>
              <a:buSzPct val="80000"/>
              <a:buFont typeface="+mj-lt"/>
              <a:buAutoNum type="arabicPeriod"/>
            </a:pPr>
            <a:r>
              <a:rPr lang="en-US" sz="2800" dirty="0" smtClean="0">
                <a:solidFill>
                  <a:prstClr val="black"/>
                </a:solidFill>
                <a:latin typeface="Abyssinica SIL" pitchFamily="2" charset="0"/>
              </a:rPr>
              <a:t>Love is not rude.</a:t>
            </a:r>
          </a:p>
          <a:p>
            <a:pPr marL="1892300" lvl="2" indent="-514350">
              <a:spcBef>
                <a:spcPts val="1200"/>
              </a:spcBef>
              <a:buClr>
                <a:prstClr val="black"/>
              </a:buClr>
              <a:buSzPct val="80000"/>
              <a:buFont typeface="+mj-lt"/>
              <a:buAutoNum type="arabicPeriod"/>
            </a:pPr>
            <a:r>
              <a:rPr lang="en-US" sz="2800" dirty="0" smtClean="0">
                <a:solidFill>
                  <a:prstClr val="black"/>
                </a:solidFill>
                <a:latin typeface="Abyssinica SIL" pitchFamily="2" charset="0"/>
              </a:rPr>
              <a:t>Love does not insist on its own way. </a:t>
            </a:r>
          </a:p>
          <a:p>
            <a:pPr marL="1892300" lvl="2" indent="-514350">
              <a:spcBef>
                <a:spcPts val="1200"/>
              </a:spcBef>
              <a:buClr>
                <a:prstClr val="black"/>
              </a:buClr>
              <a:buSzPct val="80000"/>
              <a:buFont typeface="+mj-lt"/>
              <a:buAutoNum type="arabicPeriod"/>
            </a:pPr>
            <a:endParaRPr lang="en-US" sz="2800" dirty="0" smtClean="0">
              <a:solidFill>
                <a:prstClr val="black"/>
              </a:solidFill>
              <a:latin typeface="Abyssinica SIL" pitchFamily="2" charset="0"/>
            </a:endParaRPr>
          </a:p>
          <a:p>
            <a:pPr marL="749300" lvl="0" indent="-285750">
              <a:spcBef>
                <a:spcPts val="1200"/>
              </a:spcBef>
              <a:buClr>
                <a:prstClr val="black"/>
              </a:buClr>
              <a:buSzPct val="80000"/>
              <a:buFont typeface="Arial" pitchFamily="34" charset="0"/>
              <a:buChar char="•"/>
            </a:pPr>
            <a:endParaRPr lang="en-US" sz="2800" dirty="0" smtClean="0">
              <a:solidFill>
                <a:prstClr val="black"/>
              </a:solidFill>
              <a:latin typeface="Abyssinica SIL" pitchFamily="2" charset="0"/>
            </a:endParaRPr>
          </a:p>
          <a:p>
            <a:pPr marL="749300" lvl="0" indent="-285750">
              <a:spcBef>
                <a:spcPts val="1200"/>
              </a:spcBef>
              <a:buClr>
                <a:prstClr val="black"/>
              </a:buClr>
              <a:buSzPct val="80000"/>
              <a:buFont typeface="Arial" pitchFamily="34" charset="0"/>
              <a:buChar char="•"/>
            </a:pPr>
            <a:endParaRPr lang="en-US" sz="2800" dirty="0" smtClean="0">
              <a:solidFill>
                <a:prstClr val="black"/>
              </a:solidFill>
              <a:latin typeface="Abyssinica SIL" pitchFamily="2" charset="0"/>
            </a:endParaRPr>
          </a:p>
          <a:p>
            <a:pPr lvl="0">
              <a:buSzPct val="85000"/>
            </a:pPr>
            <a:endParaRPr lang="en-US" sz="2400" dirty="0" smtClean="0">
              <a:solidFill>
                <a:prstClr val="black"/>
              </a:solidFill>
              <a:latin typeface="Abyssinica SIL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8861425" algn="r"/>
              </a:tabLst>
            </a:pPr>
            <a:r>
              <a:rPr lang="en-US" b="1" dirty="0" smtClean="0">
                <a:solidFill>
                  <a:schemeClr val="bg2">
                    <a:lumMod val="50000"/>
                  </a:schemeClr>
                </a:solidFill>
              </a:rPr>
              <a:t>Who We Are &amp; What We’re About	           LOVE</a:t>
            </a:r>
            <a:endParaRPr lang="en-US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Abyssinica SIL" pitchFamily="2" charset="0"/>
              </a:rPr>
              <a:t>Love's Refusals</a:t>
            </a:r>
            <a:endParaRPr lang="en-US" sz="5400" dirty="0"/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0" y="2133600"/>
            <a:ext cx="9144000" cy="3581400"/>
          </a:xfrm>
          <a:prstGeom prst="rect">
            <a:avLst/>
          </a:prstGeom>
          <a:solidFill>
            <a:srgbClr val="FFFFFF">
              <a:alpha val="10000"/>
            </a:srgbClr>
          </a:solidFill>
          <a:effectLst>
            <a:softEdge rad="127000"/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274320" rIns="274320"/>
          <a:lstStyle/>
          <a:p>
            <a:pPr marL="1663700" lvl="2" indent="-742950">
              <a:buClr>
                <a:srgbClr val="FFFFFF"/>
              </a:buClr>
              <a:buSzPct val="80000"/>
            </a:pPr>
            <a:endParaRPr lang="en-US" sz="2400" dirty="0" smtClean="0">
              <a:solidFill>
                <a:prstClr val="black"/>
              </a:solidFill>
              <a:latin typeface="Abyssinica SIL" pitchFamily="2" charset="0"/>
            </a:endParaRPr>
          </a:p>
          <a:p>
            <a:pPr marL="1892300" lvl="2" indent="-514350">
              <a:spcBef>
                <a:spcPts val="1200"/>
              </a:spcBef>
              <a:buClr>
                <a:prstClr val="black"/>
              </a:buClr>
              <a:buSzPct val="80000"/>
              <a:buFont typeface="+mj-lt"/>
              <a:buAutoNum type="arabicPeriod"/>
            </a:pPr>
            <a:r>
              <a:rPr lang="en-US" sz="2800" dirty="0" smtClean="0">
                <a:solidFill>
                  <a:prstClr val="black"/>
                </a:solidFill>
                <a:latin typeface="Abyssinica SIL" pitchFamily="2" charset="0"/>
              </a:rPr>
              <a:t>Love is not irritable.</a:t>
            </a:r>
          </a:p>
          <a:p>
            <a:pPr marL="1892300" lvl="2" indent="-514350">
              <a:spcBef>
                <a:spcPts val="1200"/>
              </a:spcBef>
              <a:buClr>
                <a:prstClr val="black"/>
              </a:buClr>
              <a:buSzPct val="80000"/>
              <a:buFont typeface="+mj-lt"/>
              <a:buAutoNum type="arabicPeriod"/>
            </a:pPr>
            <a:r>
              <a:rPr lang="en-US" sz="2800" dirty="0" smtClean="0">
                <a:solidFill>
                  <a:prstClr val="black"/>
                </a:solidFill>
                <a:latin typeface="Abyssinica SIL" pitchFamily="2" charset="0"/>
              </a:rPr>
              <a:t>Love is not resentful.</a:t>
            </a:r>
          </a:p>
          <a:p>
            <a:pPr marL="1892300" lvl="2" indent="-514350">
              <a:spcBef>
                <a:spcPts val="1200"/>
              </a:spcBef>
              <a:buClr>
                <a:prstClr val="black"/>
              </a:buClr>
              <a:buSzPct val="80000"/>
              <a:buFont typeface="+mj-lt"/>
              <a:buAutoNum type="arabicPeriod"/>
            </a:pPr>
            <a:r>
              <a:rPr lang="en-US" sz="2800" dirty="0" smtClean="0">
                <a:solidFill>
                  <a:prstClr val="black"/>
                </a:solidFill>
                <a:latin typeface="Abyssinica SIL" pitchFamily="2" charset="0"/>
              </a:rPr>
              <a:t>Love does not rejoice at wrongdoing.</a:t>
            </a:r>
          </a:p>
          <a:p>
            <a:pPr marL="1892300" lvl="2" indent="-514350">
              <a:spcBef>
                <a:spcPts val="1200"/>
              </a:spcBef>
              <a:buClr>
                <a:prstClr val="black"/>
              </a:buClr>
              <a:buSzPct val="80000"/>
              <a:buFont typeface="+mj-lt"/>
              <a:buAutoNum type="arabicPeriod"/>
            </a:pPr>
            <a:endParaRPr lang="en-US" sz="2800" dirty="0" smtClean="0">
              <a:solidFill>
                <a:prstClr val="black"/>
              </a:solidFill>
              <a:latin typeface="Abyssinica SIL" pitchFamily="2" charset="0"/>
            </a:endParaRPr>
          </a:p>
          <a:p>
            <a:pPr marL="1892300" lvl="2" indent="-514350">
              <a:spcBef>
                <a:spcPts val="1200"/>
              </a:spcBef>
              <a:buClr>
                <a:prstClr val="black"/>
              </a:buClr>
              <a:buSzPct val="80000"/>
              <a:buFont typeface="+mj-lt"/>
              <a:buAutoNum type="arabicPeriod"/>
            </a:pPr>
            <a:endParaRPr lang="en-US" sz="2800" dirty="0" smtClean="0">
              <a:solidFill>
                <a:prstClr val="black"/>
              </a:solidFill>
              <a:latin typeface="Abyssinica SIL" pitchFamily="2" charset="0"/>
            </a:endParaRPr>
          </a:p>
          <a:p>
            <a:pPr marL="749300" lvl="0" indent="-285750">
              <a:spcBef>
                <a:spcPts val="1200"/>
              </a:spcBef>
              <a:buClr>
                <a:prstClr val="black"/>
              </a:buClr>
              <a:buSzPct val="80000"/>
              <a:buFont typeface="Arial" pitchFamily="34" charset="0"/>
              <a:buChar char="•"/>
            </a:pPr>
            <a:endParaRPr lang="en-US" sz="2800" dirty="0" smtClean="0">
              <a:solidFill>
                <a:prstClr val="black"/>
              </a:solidFill>
              <a:latin typeface="Abyssinica SIL" pitchFamily="2" charset="0"/>
            </a:endParaRPr>
          </a:p>
          <a:p>
            <a:pPr marL="749300" lvl="0" indent="-285750">
              <a:spcBef>
                <a:spcPts val="1200"/>
              </a:spcBef>
              <a:buClr>
                <a:prstClr val="black"/>
              </a:buClr>
              <a:buSzPct val="80000"/>
              <a:buFont typeface="Arial" pitchFamily="34" charset="0"/>
              <a:buChar char="•"/>
            </a:pPr>
            <a:endParaRPr lang="en-US" sz="2800" dirty="0" smtClean="0">
              <a:solidFill>
                <a:prstClr val="black"/>
              </a:solidFill>
              <a:latin typeface="Abyssinica SIL" pitchFamily="2" charset="0"/>
            </a:endParaRPr>
          </a:p>
          <a:p>
            <a:pPr lvl="0">
              <a:buSzPct val="85000"/>
            </a:pPr>
            <a:endParaRPr lang="en-US" sz="2400" dirty="0" smtClean="0">
              <a:solidFill>
                <a:prstClr val="black"/>
              </a:solidFill>
              <a:latin typeface="Abyssinica SIL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8861425" algn="r"/>
              </a:tabLst>
            </a:pPr>
            <a:r>
              <a:rPr lang="en-US" b="1" dirty="0" smtClean="0">
                <a:solidFill>
                  <a:schemeClr val="bg2">
                    <a:lumMod val="50000"/>
                  </a:schemeClr>
                </a:solidFill>
              </a:rPr>
              <a:t>Who We Are &amp; What We’re About	           LOVE</a:t>
            </a:r>
            <a:endParaRPr lang="en-US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Abyssinica SIL" pitchFamily="2" charset="0"/>
              </a:rPr>
              <a:t>Love's Universals</a:t>
            </a:r>
            <a:endParaRPr lang="en-US" sz="5400" dirty="0"/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0" y="2133600"/>
            <a:ext cx="9144000" cy="3581400"/>
          </a:xfrm>
          <a:prstGeom prst="rect">
            <a:avLst/>
          </a:prstGeom>
          <a:solidFill>
            <a:srgbClr val="FFFFFF">
              <a:alpha val="10000"/>
            </a:srgbClr>
          </a:solidFill>
          <a:effectLst>
            <a:softEdge rad="127000"/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274320" rIns="274320"/>
          <a:lstStyle/>
          <a:p>
            <a:pPr marL="1663700" lvl="2" indent="-742950">
              <a:buClr>
                <a:srgbClr val="FFFFFF"/>
              </a:buClr>
              <a:buSzPct val="80000"/>
            </a:pPr>
            <a:endParaRPr lang="en-US" sz="2400" dirty="0" smtClean="0">
              <a:solidFill>
                <a:prstClr val="black"/>
              </a:solidFill>
              <a:latin typeface="Abyssinica SIL" pitchFamily="2" charset="0"/>
            </a:endParaRPr>
          </a:p>
          <a:p>
            <a:pPr marL="1892300" lvl="2" indent="-514350">
              <a:spcBef>
                <a:spcPts val="1200"/>
              </a:spcBef>
              <a:buClr>
                <a:prstClr val="black"/>
              </a:buClr>
              <a:buSzPct val="80000"/>
              <a:buFont typeface="+mj-lt"/>
              <a:buAutoNum type="arabicPeriod"/>
            </a:pPr>
            <a:r>
              <a:rPr lang="en-US" sz="2800" dirty="0" smtClean="0">
                <a:solidFill>
                  <a:prstClr val="black"/>
                </a:solidFill>
                <a:latin typeface="Abyssinica SIL" pitchFamily="2" charset="0"/>
              </a:rPr>
              <a:t>Love bears all things.</a:t>
            </a:r>
          </a:p>
          <a:p>
            <a:pPr marL="1892300" lvl="2" indent="-514350">
              <a:spcBef>
                <a:spcPts val="1200"/>
              </a:spcBef>
              <a:buClr>
                <a:prstClr val="black"/>
              </a:buClr>
              <a:buSzPct val="80000"/>
              <a:buFont typeface="+mj-lt"/>
              <a:buAutoNum type="arabicPeriod"/>
            </a:pPr>
            <a:r>
              <a:rPr lang="en-US" sz="2800" dirty="0" smtClean="0">
                <a:solidFill>
                  <a:prstClr val="black"/>
                </a:solidFill>
                <a:latin typeface="Abyssinica SIL" pitchFamily="2" charset="0"/>
              </a:rPr>
              <a:t>Love believes all things.</a:t>
            </a:r>
          </a:p>
          <a:p>
            <a:pPr marL="1892300" lvl="2" indent="-514350">
              <a:spcBef>
                <a:spcPts val="1200"/>
              </a:spcBef>
              <a:buClr>
                <a:prstClr val="black"/>
              </a:buClr>
              <a:buSzPct val="80000"/>
              <a:buFont typeface="+mj-lt"/>
              <a:buAutoNum type="arabicPeriod"/>
            </a:pPr>
            <a:r>
              <a:rPr lang="en-US" sz="2800" dirty="0" smtClean="0">
                <a:solidFill>
                  <a:prstClr val="black"/>
                </a:solidFill>
                <a:latin typeface="Abyssinica SIL" pitchFamily="2" charset="0"/>
              </a:rPr>
              <a:t>Love hopes all things.</a:t>
            </a:r>
          </a:p>
          <a:p>
            <a:pPr marL="1892300" lvl="2" indent="-514350">
              <a:spcBef>
                <a:spcPts val="1200"/>
              </a:spcBef>
              <a:buClr>
                <a:prstClr val="black"/>
              </a:buClr>
              <a:buSzPct val="80000"/>
              <a:buFont typeface="+mj-lt"/>
              <a:buAutoNum type="arabicPeriod"/>
            </a:pPr>
            <a:r>
              <a:rPr lang="en-US" sz="2800" dirty="0" smtClean="0">
                <a:solidFill>
                  <a:prstClr val="black"/>
                </a:solidFill>
                <a:latin typeface="Abyssinica SIL" pitchFamily="2" charset="0"/>
              </a:rPr>
              <a:t>Love endures all things.</a:t>
            </a:r>
          </a:p>
          <a:p>
            <a:pPr marL="1892300" lvl="2" indent="-514350">
              <a:spcBef>
                <a:spcPts val="1200"/>
              </a:spcBef>
              <a:buClr>
                <a:prstClr val="black"/>
              </a:buClr>
              <a:buSzPct val="80000"/>
              <a:buFont typeface="+mj-lt"/>
              <a:buAutoNum type="arabicPeriod"/>
            </a:pPr>
            <a:r>
              <a:rPr lang="en-US" sz="2800" dirty="0" smtClean="0">
                <a:solidFill>
                  <a:prstClr val="black"/>
                </a:solidFill>
                <a:latin typeface="Abyssinica SIL" pitchFamily="2" charset="0"/>
              </a:rPr>
              <a:t>Love never fails.</a:t>
            </a:r>
          </a:p>
          <a:p>
            <a:pPr marL="1892300" lvl="2" indent="-514350">
              <a:spcBef>
                <a:spcPts val="1200"/>
              </a:spcBef>
              <a:buClr>
                <a:prstClr val="black"/>
              </a:buClr>
              <a:buSzPct val="80000"/>
              <a:buFont typeface="+mj-lt"/>
              <a:buAutoNum type="arabicPeriod"/>
            </a:pPr>
            <a:endParaRPr lang="en-US" sz="2800" dirty="0" smtClean="0">
              <a:solidFill>
                <a:prstClr val="black"/>
              </a:solidFill>
              <a:latin typeface="Abyssinica SIL" pitchFamily="2" charset="0"/>
            </a:endParaRPr>
          </a:p>
          <a:p>
            <a:pPr marL="1892300" lvl="2" indent="-514350">
              <a:spcBef>
                <a:spcPts val="1200"/>
              </a:spcBef>
              <a:buClr>
                <a:prstClr val="black"/>
              </a:buClr>
              <a:buSzPct val="80000"/>
              <a:buFont typeface="+mj-lt"/>
              <a:buAutoNum type="arabicPeriod"/>
            </a:pPr>
            <a:endParaRPr lang="en-US" sz="2800" dirty="0" smtClean="0">
              <a:solidFill>
                <a:prstClr val="black"/>
              </a:solidFill>
              <a:latin typeface="Abyssinica SIL" pitchFamily="2" charset="0"/>
            </a:endParaRPr>
          </a:p>
          <a:p>
            <a:pPr marL="749300" lvl="0" indent="-285750">
              <a:spcBef>
                <a:spcPts val="1200"/>
              </a:spcBef>
              <a:buClr>
                <a:prstClr val="black"/>
              </a:buClr>
              <a:buSzPct val="80000"/>
              <a:buFont typeface="Arial" pitchFamily="34" charset="0"/>
              <a:buChar char="•"/>
            </a:pPr>
            <a:endParaRPr lang="en-US" sz="2800" dirty="0" smtClean="0">
              <a:solidFill>
                <a:prstClr val="black"/>
              </a:solidFill>
              <a:latin typeface="Abyssinica SIL" pitchFamily="2" charset="0"/>
            </a:endParaRPr>
          </a:p>
          <a:p>
            <a:pPr marL="749300" lvl="0" indent="-285750">
              <a:spcBef>
                <a:spcPts val="1200"/>
              </a:spcBef>
              <a:buClr>
                <a:prstClr val="black"/>
              </a:buClr>
              <a:buSzPct val="80000"/>
              <a:buFont typeface="Arial" pitchFamily="34" charset="0"/>
              <a:buChar char="•"/>
            </a:pPr>
            <a:endParaRPr lang="en-US" sz="2800" dirty="0" smtClean="0">
              <a:solidFill>
                <a:prstClr val="black"/>
              </a:solidFill>
              <a:latin typeface="Abyssinica SIL" pitchFamily="2" charset="0"/>
            </a:endParaRPr>
          </a:p>
          <a:p>
            <a:pPr lvl="0">
              <a:buSzPct val="85000"/>
            </a:pPr>
            <a:endParaRPr lang="en-US" sz="2400" dirty="0" smtClean="0">
              <a:solidFill>
                <a:prstClr val="black"/>
              </a:solidFill>
              <a:latin typeface="Abyssinica SIL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8861425" algn="r"/>
              </a:tabLst>
            </a:pPr>
            <a:r>
              <a:rPr lang="en-US" b="1" dirty="0" smtClean="0">
                <a:solidFill>
                  <a:schemeClr val="bg2">
                    <a:lumMod val="50000"/>
                  </a:schemeClr>
                </a:solidFill>
              </a:rPr>
              <a:t>Who We Are &amp; What We’re About	           LOVE</a:t>
            </a:r>
            <a:endParaRPr lang="en-US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93003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Abyssinica SIL" pitchFamily="2" charset="0"/>
              </a:rPr>
              <a:t>How can we love like this?</a:t>
            </a:r>
            <a:endParaRPr lang="en-US" sz="4800" dirty="0"/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0" y="1600200"/>
            <a:ext cx="9144000" cy="4114800"/>
          </a:xfrm>
          <a:prstGeom prst="rect">
            <a:avLst/>
          </a:prstGeom>
          <a:solidFill>
            <a:srgbClr val="FFFFFF">
              <a:alpha val="10000"/>
            </a:srgbClr>
          </a:solidFill>
          <a:effectLst>
            <a:softEdge rad="127000"/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274320" rIns="274320"/>
          <a:lstStyle/>
          <a:p>
            <a:pPr marL="1892300" lvl="2" indent="-514350">
              <a:spcBef>
                <a:spcPts val="1200"/>
              </a:spcBef>
              <a:buClr>
                <a:prstClr val="black"/>
              </a:buClr>
              <a:buSzPct val="80000"/>
              <a:buFont typeface="+mj-lt"/>
              <a:buAutoNum type="arabicPeriod"/>
            </a:pPr>
            <a:endParaRPr lang="en-US" sz="1200" dirty="0" smtClean="0">
              <a:solidFill>
                <a:prstClr val="black"/>
              </a:solidFill>
              <a:latin typeface="Abyssinica SIL" pitchFamily="2" charset="0"/>
            </a:endParaRPr>
          </a:p>
          <a:p>
            <a:pPr marL="1435100" lvl="1" indent="-514350">
              <a:spcBef>
                <a:spcPts val="1200"/>
              </a:spcBef>
              <a:buClr>
                <a:prstClr val="black"/>
              </a:buClr>
              <a:buSzPct val="80000"/>
              <a:buFont typeface="+mj-lt"/>
              <a:buAutoNum type="arabicPeriod"/>
            </a:pPr>
            <a:r>
              <a:rPr lang="en-US" sz="2800" dirty="0" smtClean="0">
                <a:solidFill>
                  <a:prstClr val="black"/>
                </a:solidFill>
                <a:latin typeface="Abyssinica SIL" pitchFamily="2" charset="0"/>
              </a:rPr>
              <a:t>Don't wait on your feelings. Act.</a:t>
            </a:r>
          </a:p>
          <a:p>
            <a:pPr marL="1435100" lvl="1" indent="-514350">
              <a:spcBef>
                <a:spcPts val="1200"/>
              </a:spcBef>
              <a:buClr>
                <a:prstClr val="black"/>
              </a:buClr>
              <a:buSzPct val="80000"/>
              <a:buFont typeface="+mj-lt"/>
              <a:buAutoNum type="arabicPeriod"/>
            </a:pPr>
            <a:r>
              <a:rPr lang="en-US" sz="2800" dirty="0" smtClean="0">
                <a:solidFill>
                  <a:prstClr val="black"/>
                </a:solidFill>
                <a:latin typeface="Abyssinica SIL" pitchFamily="2" charset="0"/>
              </a:rPr>
              <a:t>Preach the gospel to yourself every day.</a:t>
            </a:r>
          </a:p>
          <a:p>
            <a:pPr marL="0" lvl="2">
              <a:spcBef>
                <a:spcPts val="1200"/>
              </a:spcBef>
              <a:buClr>
                <a:prstClr val="black"/>
              </a:buClr>
              <a:buSzPct val="80000"/>
            </a:pPr>
            <a:endParaRPr lang="en-US" sz="2000" i="1" baseline="30000" dirty="0" smtClean="0"/>
          </a:p>
          <a:p>
            <a:pPr marL="457200" lvl="3">
              <a:spcBef>
                <a:spcPts val="1200"/>
              </a:spcBef>
              <a:buClr>
                <a:prstClr val="black"/>
              </a:buClr>
              <a:buSzPct val="80000"/>
            </a:pPr>
            <a:r>
              <a:rPr lang="en-US" sz="2000" i="1" baseline="30000" dirty="0" smtClean="0">
                <a:latin typeface="Abyssinica SIL" pitchFamily="2" charset="0"/>
              </a:rPr>
              <a:t>7</a:t>
            </a:r>
            <a:r>
              <a:rPr lang="en-US" sz="2000" i="1" dirty="0" smtClean="0">
                <a:latin typeface="Abyssinica SIL" pitchFamily="2" charset="0"/>
              </a:rPr>
              <a:t> Dear friends, let us love one another, for love comes from God. Everyone who loves has been born of God and knows God. </a:t>
            </a:r>
            <a:r>
              <a:rPr lang="en-US" sz="2000" i="1" baseline="30000" dirty="0" smtClean="0">
                <a:latin typeface="Abyssinica SIL" pitchFamily="2" charset="0"/>
              </a:rPr>
              <a:t>8</a:t>
            </a:r>
            <a:r>
              <a:rPr lang="en-US" sz="2000" i="1" dirty="0" smtClean="0">
                <a:latin typeface="Abyssinica SIL" pitchFamily="2" charset="0"/>
              </a:rPr>
              <a:t> Who-ever does not love does not know God, because God is love.  </a:t>
            </a:r>
            <a:r>
              <a:rPr lang="en-US" sz="2000" i="1" baseline="30000" dirty="0" smtClean="0">
                <a:latin typeface="Abyssinica SIL" pitchFamily="2" charset="0"/>
              </a:rPr>
              <a:t>9</a:t>
            </a:r>
            <a:r>
              <a:rPr lang="en-US" sz="2000" i="1" dirty="0" smtClean="0">
                <a:latin typeface="Abyssinica SIL" pitchFamily="2" charset="0"/>
              </a:rPr>
              <a:t> This is how God showed his love among us: He sent his one and only Son into the world that we might live through him.  </a:t>
            </a:r>
            <a:r>
              <a:rPr lang="en-US" sz="2000" i="1" baseline="30000" dirty="0" smtClean="0">
                <a:latin typeface="Abyssinica SIL" pitchFamily="2" charset="0"/>
              </a:rPr>
              <a:t>10</a:t>
            </a:r>
            <a:r>
              <a:rPr lang="en-US" sz="2000" i="1" dirty="0" smtClean="0">
                <a:latin typeface="Abyssinica SIL" pitchFamily="2" charset="0"/>
              </a:rPr>
              <a:t> This is love: not that we loved God, but that he loved us and sent his Son as an atoning sacrifice for our sins. 		              </a:t>
            </a:r>
            <a:r>
              <a:rPr lang="en-US" dirty="0" smtClean="0">
                <a:latin typeface="Abyssinica SIL" pitchFamily="2" charset="0"/>
              </a:rPr>
              <a:t>1 John 4:7-10 </a:t>
            </a:r>
            <a:endParaRPr lang="en-US" dirty="0" smtClean="0">
              <a:solidFill>
                <a:prstClr val="black"/>
              </a:solidFill>
              <a:latin typeface="Abyssinica SIL" pitchFamily="2" charset="0"/>
            </a:endParaRPr>
          </a:p>
          <a:p>
            <a:pPr marL="1892300" lvl="2" indent="-514350">
              <a:spcBef>
                <a:spcPts val="1200"/>
              </a:spcBef>
              <a:buClr>
                <a:prstClr val="black"/>
              </a:buClr>
              <a:buSzPct val="80000"/>
              <a:buFont typeface="+mj-lt"/>
              <a:buAutoNum type="arabicPeriod"/>
            </a:pPr>
            <a:endParaRPr lang="en-US" sz="2800" dirty="0" smtClean="0">
              <a:solidFill>
                <a:prstClr val="black"/>
              </a:solidFill>
              <a:latin typeface="Abyssinica SIL" pitchFamily="2" charset="0"/>
            </a:endParaRPr>
          </a:p>
          <a:p>
            <a:pPr marL="1892300" lvl="2" indent="-514350">
              <a:spcBef>
                <a:spcPts val="1200"/>
              </a:spcBef>
              <a:buClr>
                <a:prstClr val="black"/>
              </a:buClr>
              <a:buSzPct val="80000"/>
              <a:buFont typeface="+mj-lt"/>
              <a:buAutoNum type="arabicPeriod"/>
            </a:pPr>
            <a:endParaRPr lang="en-US" sz="2800" dirty="0" smtClean="0">
              <a:solidFill>
                <a:prstClr val="black"/>
              </a:solidFill>
              <a:latin typeface="Abyssinica SIL" pitchFamily="2" charset="0"/>
            </a:endParaRPr>
          </a:p>
          <a:p>
            <a:pPr marL="749300" lvl="0" indent="-285750">
              <a:spcBef>
                <a:spcPts val="1200"/>
              </a:spcBef>
              <a:buClr>
                <a:prstClr val="black"/>
              </a:buClr>
              <a:buSzPct val="80000"/>
              <a:buFont typeface="Arial" pitchFamily="34" charset="0"/>
              <a:buChar char="•"/>
            </a:pPr>
            <a:endParaRPr lang="en-US" sz="2800" dirty="0" smtClean="0">
              <a:solidFill>
                <a:prstClr val="black"/>
              </a:solidFill>
              <a:latin typeface="Abyssinica SIL" pitchFamily="2" charset="0"/>
            </a:endParaRPr>
          </a:p>
          <a:p>
            <a:pPr marL="749300" lvl="0" indent="-285750">
              <a:spcBef>
                <a:spcPts val="1200"/>
              </a:spcBef>
              <a:buClr>
                <a:prstClr val="black"/>
              </a:buClr>
              <a:buSzPct val="80000"/>
              <a:buFont typeface="Arial" pitchFamily="34" charset="0"/>
              <a:buChar char="•"/>
            </a:pPr>
            <a:endParaRPr lang="en-US" sz="2800" dirty="0" smtClean="0">
              <a:solidFill>
                <a:prstClr val="black"/>
              </a:solidFill>
              <a:latin typeface="Abyssinica SIL" pitchFamily="2" charset="0"/>
            </a:endParaRPr>
          </a:p>
          <a:p>
            <a:pPr lvl="0">
              <a:buSzPct val="85000"/>
            </a:pPr>
            <a:endParaRPr lang="en-US" sz="2400" dirty="0" smtClean="0">
              <a:solidFill>
                <a:prstClr val="black"/>
              </a:solidFill>
              <a:latin typeface="Abyssinica SIL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8520</TotalTime>
  <Words>488</Words>
  <Application>Microsoft Office PowerPoint</Application>
  <PresentationFormat>On-screen Show (4:3)</PresentationFormat>
  <Paragraphs>106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Module</vt:lpstr>
      <vt:lpstr>Love: Motivation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Parker Hills Bible Fellowship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Elements of an  Effective Witness</dc:title>
  <dc:creator>Joshua Waltz</dc:creator>
  <cp:lastModifiedBy>Joshua Waltz</cp:lastModifiedBy>
  <cp:revision>274</cp:revision>
  <dcterms:created xsi:type="dcterms:W3CDTF">2008-06-01T04:51:04Z</dcterms:created>
  <dcterms:modified xsi:type="dcterms:W3CDTF">2010-11-07T19:47:23Z</dcterms:modified>
</cp:coreProperties>
</file>